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F4E1E-1671-4C18-9C00-77CB3ABAAAB6}" v="4" dt="2023-03-28T07:54:10.651"/>
    <p1510:client id="{A469B580-101B-46A3-A892-1096C37B6EE2}" v="1" dt="2023-03-28T10:37:19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Feuerstein" userId="b695eed2-25ea-4c7e-835f-c70127058437" providerId="ADAL" clId="{A469B580-101B-46A3-A892-1096C37B6EE2}"/>
    <pc:docChg chg="custSel addSld modSld">
      <pc:chgData name="Jennifer Feuerstein" userId="b695eed2-25ea-4c7e-835f-c70127058437" providerId="ADAL" clId="{A469B580-101B-46A3-A892-1096C37B6EE2}" dt="2023-03-28T11:23:51.589" v="16" actId="2"/>
      <pc:docMkLst>
        <pc:docMk/>
      </pc:docMkLst>
      <pc:sldChg chg="modSp mod">
        <pc:chgData name="Jennifer Feuerstein" userId="b695eed2-25ea-4c7e-835f-c70127058437" providerId="ADAL" clId="{A469B580-101B-46A3-A892-1096C37B6EE2}" dt="2023-03-28T11:23:51.589" v="16" actId="2"/>
        <pc:sldMkLst>
          <pc:docMk/>
          <pc:sldMk cId="2615329324" sldId="256"/>
        </pc:sldMkLst>
        <pc:spChg chg="mod">
          <ac:chgData name="Jennifer Feuerstein" userId="b695eed2-25ea-4c7e-835f-c70127058437" providerId="ADAL" clId="{A469B580-101B-46A3-A892-1096C37B6EE2}" dt="2023-03-28T11:23:51.589" v="16" actId="2"/>
          <ac:spMkLst>
            <pc:docMk/>
            <pc:sldMk cId="2615329324" sldId="256"/>
            <ac:spMk id="19" creationId="{FD9F31DB-A377-7EF4-CD28-931566D1F5C7}"/>
          </ac:spMkLst>
        </pc:spChg>
      </pc:sldChg>
      <pc:sldChg chg="addSp delSp modSp new mod">
        <pc:chgData name="Jennifer Feuerstein" userId="b695eed2-25ea-4c7e-835f-c70127058437" providerId="ADAL" clId="{A469B580-101B-46A3-A892-1096C37B6EE2}" dt="2023-03-28T10:38:17.130" v="14" actId="478"/>
        <pc:sldMkLst>
          <pc:docMk/>
          <pc:sldMk cId="1618955539" sldId="257"/>
        </pc:sldMkLst>
        <pc:spChg chg="add del mod">
          <ac:chgData name="Jennifer Feuerstein" userId="b695eed2-25ea-4c7e-835f-c70127058437" providerId="ADAL" clId="{A469B580-101B-46A3-A892-1096C37B6EE2}" dt="2023-03-28T10:38:17.130" v="14" actId="478"/>
          <ac:spMkLst>
            <pc:docMk/>
            <pc:sldMk cId="1618955539" sldId="257"/>
            <ac:spMk id="4" creationId="{3F991D82-EE06-07B6-2F99-EA032CB545F9}"/>
          </ac:spMkLst>
        </pc:spChg>
        <pc:spChg chg="add del mod">
          <ac:chgData name="Jennifer Feuerstein" userId="b695eed2-25ea-4c7e-835f-c70127058437" providerId="ADAL" clId="{A469B580-101B-46A3-A892-1096C37B6EE2}" dt="2023-03-28T10:38:17.130" v="14" actId="478"/>
          <ac:spMkLst>
            <pc:docMk/>
            <pc:sldMk cId="1618955539" sldId="257"/>
            <ac:spMk id="5" creationId="{0F1D8FDB-B872-5D8E-C272-C8C8346F32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A3601-B335-80D6-5DAC-F1E43E09B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337506-2950-66B2-0959-D230BBBD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3A2199-FB06-683C-F0B2-B7710F00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47672B-6481-91F9-C88A-21F1C295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7DB6C3-26D8-8D41-C114-21595F81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75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20CD0-8470-1527-35E2-9B777EF7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C8DE54-7B8B-BD3E-4A97-E6C1424A5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C17CC-F83E-548A-3171-BE518A69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4DF532-47AF-A262-7495-9C126493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4EB57F-5CC0-E702-178E-672C1243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43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BE66AE-4C39-D634-D514-B0C1E1B52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567C16-A8ED-3581-BFF4-5776C9B3C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67324-EB30-54FF-09CA-D462F14C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CD8723-C31A-3530-7C62-86696401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089E49-734E-AFBB-6599-912C7D15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99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1D730-9B3B-7D9F-8639-C778E761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17B40E-057C-C811-7BE3-71EB5775C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255343-DDD3-5084-CF93-CAF52BEA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38F28-1F4A-24C7-7178-9D9BC7B8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BD913-7A76-5369-AD17-28CB5144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51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CD6A6-FAE8-CD23-3292-D4336ABE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B7EE5E-7A37-22D5-D820-2E6345D2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CF598D-1D65-794C-5BDE-864B4929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546C4B-36D1-E246-8ADB-32CB1705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959D67-9051-E0DC-F4AF-2D1EA416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32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6B1DF-D84C-6FB1-3D04-C31D9681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4478E4-26AB-3BF7-DB97-62CF0A510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C1A71E-B3A9-CC32-0548-B37FE3EB2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B5CF30-5031-5050-7A7E-8CA2418E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486AFD-43A8-4E7E-CD7D-0FA110DF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F293B4-9448-AC52-CE5E-647197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30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CF020-7FC6-15FC-D029-992FB932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BBFA5F-9141-097F-F36B-F2A5DC94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E0AD63-81DE-7D7F-C5F5-6DDBB3DA2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2B6745-0CEC-5C55-3AC3-C778B11D5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E59046-B6A8-E829-F2C8-D7AD04674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8A35FD-DDCC-D447-370E-7B062EFB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927529F-102A-72EA-1AE3-AF79B0B2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89B92AB-56E0-18EF-A0CB-83A1901D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845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C77DE-829E-9F27-E55E-D166ED5D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8C2DDF-B85F-5BF6-195A-8A51CC7A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0DEDBA-E8DA-774C-A6FA-A5FD8E0D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F40DEC-96BC-8BBA-B807-8B1E8D28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140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34AF5D-FD27-89B8-64B0-8AB24EFB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380226-6422-2132-F25C-1B4F09AF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E12348-60CB-E805-AF7B-4E0D8C4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73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056F0-9BA4-7FA2-AD69-59C23E5E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F4111C-5782-CCE5-FED4-0CF6AF652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F79AF2-A7B7-9A36-86F9-F0984673A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E322C9-63B9-715B-5E15-1ED731CD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35AB58-5CD6-C74B-0B73-5B8513F2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E6C940-4571-8227-BB22-5388CCDB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608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636F6-1038-9E05-75CE-F7F80CED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99BB13-2C45-F06D-EFB0-89D13EE19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08F917-51C3-FE96-B170-D7EBD76A3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20AC7A-5C11-2435-6CD0-299BF362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7FD89B-2A44-9A9C-68EE-14049C83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9093DE-1C5D-E482-2C09-4B4272DB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1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45CFD3-6EFC-E221-BFCE-BAC7628A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D7D822-5B31-C294-AB4A-99C99A491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B6023B-0E98-E378-11CB-D2F7917A7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5D3E-D9CF-4EAF-A5F4-D1F1AA57C7AB}" type="datetimeFigureOut">
              <a:rPr lang="de-DE" smtClean="0"/>
              <a:t>28.03.2023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FC60C5-57C1-0FFB-1303-29BA6CDB1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D59061-EAB2-E1AA-66C7-2B5DADE7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207C-E762-45CE-AB19-58C9623C5B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8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Grafik 4" descr="Ein Bild, das Person, draußen, gelb enthält.&#10;&#10;Automatisch generierte Beschreibung">
            <a:extLst>
              <a:ext uri="{FF2B5EF4-FFF2-40B4-BE49-F238E27FC236}">
                <a16:creationId xmlns:a16="http://schemas.microsoft.com/office/drawing/2014/main" id="{C30573C0-FB51-6DC2-3953-DCCE93BB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9614" r="-13" b="17926"/>
          <a:stretch/>
        </p:blipFill>
        <p:spPr>
          <a:xfrm>
            <a:off x="-3028" y="480526"/>
            <a:ext cx="12193504" cy="5897684"/>
          </a:xfrm>
          <a:prstGeom prst="rect">
            <a:avLst/>
          </a:prstGeom>
        </p:spPr>
      </p:pic>
      <p:pic>
        <p:nvPicPr>
          <p:cNvPr id="8" name="Grafik 7" descr="Ein Bild, das Logo enthält.&#10;&#10;Automatisch generierte Beschreibung">
            <a:extLst>
              <a:ext uri="{FF2B5EF4-FFF2-40B4-BE49-F238E27FC236}">
                <a16:creationId xmlns:a16="http://schemas.microsoft.com/office/drawing/2014/main" id="{57B9843A-5297-CFBC-8045-ADDF43C1B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5" y="480526"/>
            <a:ext cx="1127459" cy="188944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B7545B4-6B0C-60A9-37EF-ED2F623EE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4384"/>
            <a:ext cx="12192000" cy="106309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09523FC-3207-6DED-FB5F-034557209F02}"/>
              </a:ext>
            </a:extLst>
          </p:cNvPr>
          <p:cNvSpPr txBox="1"/>
          <p:nvPr/>
        </p:nvSpPr>
        <p:spPr>
          <a:xfrm>
            <a:off x="8467062" y="5526582"/>
            <a:ext cx="4309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 Einfach. Sicher: ASTA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Wir bilden aus!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Für weitere Infos hier klicken!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D9F31DB-A377-7EF4-CD28-931566D1F5C7}"/>
              </a:ext>
            </a:extLst>
          </p:cNvPr>
          <p:cNvSpPr txBox="1"/>
          <p:nvPr/>
        </p:nvSpPr>
        <p:spPr>
          <a:xfrm>
            <a:off x="2740085" y="1026855"/>
            <a:ext cx="3995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Ausbildung 2023</a:t>
            </a:r>
          </a:p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Build You´r Future!</a:t>
            </a:r>
          </a:p>
        </p:txBody>
      </p:sp>
      <p:sp>
        <p:nvSpPr>
          <p:cNvPr id="22" name="Pfeil: gestreift nach rechts 21">
            <a:extLst>
              <a:ext uri="{FF2B5EF4-FFF2-40B4-BE49-F238E27FC236}">
                <a16:creationId xmlns:a16="http://schemas.microsoft.com/office/drawing/2014/main" id="{9B64A9BD-3A09-D363-A567-93E4638710F1}"/>
              </a:ext>
            </a:extLst>
          </p:cNvPr>
          <p:cNvSpPr/>
          <p:nvPr/>
        </p:nvSpPr>
        <p:spPr>
          <a:xfrm>
            <a:off x="1747319" y="2809301"/>
            <a:ext cx="3530851" cy="2116070"/>
          </a:xfrm>
          <a:prstGeom prst="stripedRightArrow">
            <a:avLst/>
          </a:prstGeom>
          <a:solidFill>
            <a:srgbClr val="EC732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CC386AB-8FC0-4BED-B9FC-E167C7D72766}"/>
              </a:ext>
            </a:extLst>
          </p:cNvPr>
          <p:cNvSpPr txBox="1"/>
          <p:nvPr/>
        </p:nvSpPr>
        <p:spPr>
          <a:xfrm>
            <a:off x="1934534" y="3356079"/>
            <a:ext cx="26555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Hol Dir </a:t>
            </a:r>
            <a:r>
              <a:rPr lang="de-DE" sz="2200" dirty="0">
                <a:solidFill>
                  <a:schemeClr val="bg1"/>
                </a:solidFill>
              </a:rPr>
              <a:t>5% Rabatt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Mit dem Gutscheincode:  </a:t>
            </a:r>
            <a:r>
              <a:rPr lang="de-DE" sz="2200" dirty="0">
                <a:solidFill>
                  <a:schemeClr val="bg1"/>
                </a:solidFill>
              </a:rPr>
              <a:t>AZUBI</a:t>
            </a:r>
          </a:p>
        </p:txBody>
      </p:sp>
    </p:spTree>
    <p:extLst>
      <p:ext uri="{BB962C8B-B14F-4D97-AF65-F5344CB8AC3E}">
        <p14:creationId xmlns:p14="http://schemas.microsoft.com/office/powerpoint/2010/main" val="261532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5A81D-46F5-C672-53E4-B8DB79FF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67DCB-F911-11CA-D508-EEE4D6790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95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Breitbild</PresentationFormat>
  <Paragraphs>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Feuerstein</dc:creator>
  <cp:lastModifiedBy>Jennifer Feuerstein</cp:lastModifiedBy>
  <cp:revision>1</cp:revision>
  <dcterms:created xsi:type="dcterms:W3CDTF">2023-03-28T07:50:54Z</dcterms:created>
  <dcterms:modified xsi:type="dcterms:W3CDTF">2023-03-28T11:23:56Z</dcterms:modified>
</cp:coreProperties>
</file>